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4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3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4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15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565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9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06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6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0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2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7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AF8B11-9AF9-4E69-8FCF-F858F6F51698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4E9A1F-BAB2-4A83-BDA8-17B6C7EE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71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1817649"/>
            <a:ext cx="8001000" cy="162807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огромная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книга</a:t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u="sng" dirty="0">
                <a:solidFill>
                  <a:srgbClr val="00206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«С Высоцким </a:t>
            </a:r>
            <a:r>
              <a:rPr lang="ru-RU" u="sng" dirty="0" smtClean="0">
                <a:solidFill>
                  <a:srgbClr val="00206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на Мане</a:t>
            </a:r>
            <a:r>
              <a:rPr lang="ru-RU" u="sng" dirty="0">
                <a:solidFill>
                  <a:srgbClr val="00206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91776"/>
            <a:ext cx="7857622" cy="54640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1544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400" dirty="0" err="1" smtClean="0">
                <a:solidFill>
                  <a:srgbClr val="1544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Манская</a:t>
            </a:r>
            <a:r>
              <a:rPr lang="ru-RU" sz="2400" dirty="0" smtClean="0">
                <a:solidFill>
                  <a:srgbClr val="1544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1544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межпоселенческая</a:t>
            </a:r>
            <a:r>
              <a:rPr lang="ru-RU" sz="2400" dirty="0">
                <a:solidFill>
                  <a:srgbClr val="1544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библиотека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7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38" y="0"/>
            <a:ext cx="4784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3" y="0"/>
            <a:ext cx="484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07" y="1260089"/>
            <a:ext cx="4438185" cy="35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0"/>
            <a:ext cx="4899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0"/>
            <a:ext cx="4965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0"/>
            <a:ext cx="483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0"/>
            <a:ext cx="483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0"/>
            <a:ext cx="479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0"/>
            <a:ext cx="466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0"/>
            <a:ext cx="477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5" y="0"/>
            <a:ext cx="4538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6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Century Gothic</vt:lpstr>
      <vt:lpstr>Segoe UI Semilight</vt:lpstr>
      <vt:lpstr>Tahoma</vt:lpstr>
      <vt:lpstr>Times New Roman</vt:lpstr>
      <vt:lpstr>Wingdings 3</vt:lpstr>
      <vt:lpstr>Сектор</vt:lpstr>
      <vt:lpstr>огромная книга  «С Высоцким на Мане»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огромная книга  «С Высоцким на Мане»</dc:title>
  <dc:creator>Джон Позитив</dc:creator>
  <cp:lastModifiedBy>Джон Позитив</cp:lastModifiedBy>
  <cp:revision>4</cp:revision>
  <dcterms:created xsi:type="dcterms:W3CDTF">2020-07-15T06:54:47Z</dcterms:created>
  <dcterms:modified xsi:type="dcterms:W3CDTF">2020-07-15T07:24:06Z</dcterms:modified>
</cp:coreProperties>
</file>